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C41619A-A267-4585-AD3F-084EA020628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182463B-F384-4BAC-91A6-B463CC0FDCCF}" type="datetimeFigureOut">
              <a:rPr lang="en-US" smtClean="0"/>
              <a:t>4/12/2020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lt.oup.com/student/project/level2/unit4/audio?cc=rs&amp;selLanguage=en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dirty="0" smtClean="0"/>
              <a:t>CULTURE; FOOD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dirty="0" smtClean="0"/>
              <a:t>British meals and mealtimes</a:t>
            </a:r>
          </a:p>
          <a:p>
            <a:r>
              <a:rPr lang="sr-Latn-RS" dirty="0" smtClean="0"/>
              <a:t>Easter</a:t>
            </a:r>
          </a:p>
          <a:p>
            <a:r>
              <a:rPr lang="sr-Latn-RS" dirty="0" smtClean="0"/>
              <a:t>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8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Easter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800" dirty="0" smtClean="0"/>
              <a:t>Happy Easter! </a:t>
            </a:r>
          </a:p>
          <a:p>
            <a:r>
              <a:rPr lang="sr-Latn-RS" dirty="0" smtClean="0"/>
              <a:t>Vocabulary:</a:t>
            </a:r>
          </a:p>
          <a:p>
            <a:r>
              <a:rPr lang="sr-Latn-RS" dirty="0" smtClean="0"/>
              <a:t>Easter egg hunt – potraga za jajima (tradicija u Engleskoj)</a:t>
            </a:r>
          </a:p>
          <a:p>
            <a:r>
              <a:rPr lang="sr-Latn-RS" dirty="0" smtClean="0"/>
              <a:t>Lamb – jagnje </a:t>
            </a:r>
          </a:p>
          <a:p>
            <a:r>
              <a:rPr lang="sr-Latn-RS" dirty="0" smtClean="0"/>
              <a:t>Basket – korpa </a:t>
            </a:r>
          </a:p>
          <a:p>
            <a:r>
              <a:rPr lang="sr-Latn-RS" dirty="0" smtClean="0"/>
              <a:t>Tulip – lala (cvet)</a:t>
            </a:r>
          </a:p>
          <a:p>
            <a:r>
              <a:rPr lang="sr-Latn-RS" dirty="0" smtClean="0"/>
              <a:t>Daffodil – narcis (cvet)</a:t>
            </a:r>
          </a:p>
          <a:p>
            <a:r>
              <a:rPr lang="sr-Latn-RS" dirty="0" smtClean="0"/>
              <a:t>Chick – pile </a:t>
            </a:r>
          </a:p>
          <a:p>
            <a:r>
              <a:rPr lang="sr-Latn-RS" dirty="0" smtClean="0"/>
              <a:t>Dye – boja za jaja </a:t>
            </a:r>
          </a:p>
          <a:p>
            <a:r>
              <a:rPr lang="sr-Latn-RS" dirty="0" smtClean="0"/>
              <a:t>What do we do for Easter? Explain it in English.</a:t>
            </a:r>
          </a:p>
          <a:p>
            <a:endParaRPr lang="sr-Latn-RS" dirty="0" smtClean="0"/>
          </a:p>
          <a:p>
            <a:endParaRPr lang="sr-Latn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05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sz="1800" dirty="0" smtClean="0"/>
              <a:t>Ukoliko želiš, odigraj sledeću igricu. Smisli što više reči koje te asociraju na datu reč koja je podebljana. Koliko reči ste pronašli za svaki pojam? Uradi isto sa pojmovima – CHOCOLATE, BIRD, FRUIT, NATURE, WATER</a:t>
            </a:r>
            <a:endParaRPr lang="en-US" sz="1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692" y="1600200"/>
            <a:ext cx="6413015" cy="4800600"/>
          </a:xfrm>
        </p:spPr>
      </p:pic>
    </p:spTree>
    <p:extLst>
      <p:ext uri="{BB962C8B-B14F-4D97-AF65-F5344CB8AC3E}">
        <p14:creationId xmlns:p14="http://schemas.microsoft.com/office/powerpoint/2010/main" val="3330492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British meals and mealtimes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Read the text on page 52 in your books. What is the text about?</a:t>
            </a:r>
          </a:p>
          <a:p>
            <a:r>
              <a:rPr lang="sr-Latn-RS" dirty="0" smtClean="0"/>
              <a:t>Do exercises 1, 3a, 3b and 4. Use this link for listening exercises: </a:t>
            </a:r>
          </a:p>
          <a:p>
            <a:pPr marL="11430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elt.oup.com/student/project/level2/unit4/audio?cc=rs&amp;selLanguage=en</a:t>
            </a:r>
            <a:endParaRPr lang="sr-Latn-RS" dirty="0" smtClean="0"/>
          </a:p>
          <a:p>
            <a:pPr marL="114300" indent="0">
              <a:buNone/>
            </a:pPr>
            <a:endParaRPr lang="sr-Latn-R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77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British meals and mealtimes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Do you know the meanings of these words:</a:t>
            </a:r>
          </a:p>
          <a:p>
            <a:r>
              <a:rPr lang="sr-Latn-RS" dirty="0" smtClean="0"/>
              <a:t>Bacon – slanina</a:t>
            </a:r>
          </a:p>
          <a:p>
            <a:r>
              <a:rPr lang="sr-Latn-RS" dirty="0" smtClean="0"/>
              <a:t>Cereal – pahuljice / žitarice</a:t>
            </a:r>
          </a:p>
          <a:p>
            <a:r>
              <a:rPr lang="sr-Latn-RS" dirty="0" smtClean="0"/>
              <a:t>School canteen – kantina / menza</a:t>
            </a:r>
          </a:p>
          <a:p>
            <a:r>
              <a:rPr lang="sr-Latn-RS" dirty="0" smtClean="0"/>
              <a:t>Packed lunch – upakovan ručak </a:t>
            </a:r>
          </a:p>
          <a:p>
            <a:r>
              <a:rPr lang="sr-Latn-RS" dirty="0" smtClean="0"/>
              <a:t>Custard – krem / fil </a:t>
            </a:r>
          </a:p>
          <a:p>
            <a:r>
              <a:rPr lang="sr-Latn-RS" dirty="0" smtClean="0"/>
              <a:t>Midday – podne </a:t>
            </a:r>
          </a:p>
          <a:p>
            <a:r>
              <a:rPr lang="sr-Latn-RS" dirty="0" smtClean="0"/>
              <a:t>Supper – večera (dinner)</a:t>
            </a:r>
          </a:p>
          <a:p>
            <a:r>
              <a:rPr lang="sr-Latn-RS" dirty="0" smtClean="0"/>
              <a:t>Meal - obrok</a:t>
            </a:r>
          </a:p>
          <a:p>
            <a:r>
              <a:rPr lang="sr-Latn-RS" dirty="0" smtClean="0"/>
              <a:t>Ukoliko imaš još nepoznatih reči u tekstu, obavezno ih prepiši u svesku i pronađi njihovo značenje.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074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British meals and mealtimes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Ukoliko niste redovno radili lekcije u radnoj svesci, sada je pravi trenutak da na taj način provežbate do sada obrađene lekcije koje će vam koristiti za projekat. O samom projektu ćete više pročitati u PDF dokumentu na sajtu škole. </a:t>
            </a:r>
          </a:p>
          <a:p>
            <a:endParaRPr lang="sr-Latn-RS" dirty="0"/>
          </a:p>
          <a:p>
            <a:endParaRPr lang="sr-Latn-RS" dirty="0" smtClean="0"/>
          </a:p>
          <a:p>
            <a:r>
              <a:rPr lang="sr-Latn-RS" dirty="0" smtClean="0"/>
              <a:t>Kada ste završili sa lekcijom British meals and mealtimes, možete da pročitate lekciju na strani pored – Food from around the world. Tekst obiluje zanimljivim vokabularom i informacijama o istoriji pojedinih namirnica širom sveta. Neke od nepoznatih reči iz tog teksta ćete pronaći na narednom slajdu.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281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Food from around the world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 smtClean="0"/>
              <a:t>Sweetcorn / corn / maize – kukuruz</a:t>
            </a:r>
          </a:p>
          <a:p>
            <a:r>
              <a:rPr lang="sr-Latn-RS" dirty="0" smtClean="0"/>
              <a:t>Avocado – avokado </a:t>
            </a:r>
          </a:p>
          <a:p>
            <a:r>
              <a:rPr lang="sr-Latn-RS" dirty="0" smtClean="0"/>
              <a:t>Pepper – biber </a:t>
            </a:r>
          </a:p>
          <a:p>
            <a:r>
              <a:rPr lang="sr-Latn-RS" dirty="0" smtClean="0"/>
              <a:t>Bar of chocolate – tabla čokolade </a:t>
            </a:r>
          </a:p>
          <a:p>
            <a:r>
              <a:rPr lang="sr-Latn-RS" dirty="0" smtClean="0"/>
              <a:t>Seeds – seme </a:t>
            </a:r>
          </a:p>
          <a:p>
            <a:r>
              <a:rPr lang="sr-Latn-RS" dirty="0" smtClean="0"/>
              <a:t>Spread – raširiti </a:t>
            </a:r>
          </a:p>
          <a:p>
            <a:r>
              <a:rPr lang="sr-Latn-RS" dirty="0" smtClean="0"/>
              <a:t>Produce – proizvoditi </a:t>
            </a:r>
          </a:p>
          <a:p>
            <a:r>
              <a:rPr lang="sr-Latn-RS" dirty="0" smtClean="0"/>
              <a:t>Cheap – jeftino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346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49</TotalTime>
  <Words>347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CULTURE; FOOD</vt:lpstr>
      <vt:lpstr>Easter</vt:lpstr>
      <vt:lpstr>Ukoliko želiš, odigraj sledeću igricu. Smisli što više reči koje te asociraju na datu reč koja je podebljana. Koliko reči ste pronašli za svaki pojam? Uradi isto sa pojmovima – CHOCOLATE, BIRD, FRUIT, NATURE, WATER</vt:lpstr>
      <vt:lpstr>British meals and mealtimes </vt:lpstr>
      <vt:lpstr>British meals and mealtimes</vt:lpstr>
      <vt:lpstr>British meals and mealtimes </vt:lpstr>
      <vt:lpstr>Food from around the world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6</cp:revision>
  <dcterms:created xsi:type="dcterms:W3CDTF">2020-04-12T11:18:50Z</dcterms:created>
  <dcterms:modified xsi:type="dcterms:W3CDTF">2020-04-12T12:08:24Z</dcterms:modified>
</cp:coreProperties>
</file>